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6"/>
  </p:notesMasterIdLst>
  <p:sldIdLst>
    <p:sldId id="256" r:id="rId2"/>
    <p:sldId id="257" r:id="rId3"/>
    <p:sldId id="261" r:id="rId4"/>
    <p:sldId id="259" r:id="rId5"/>
    <p:sldId id="292" r:id="rId6"/>
    <p:sldId id="277" r:id="rId7"/>
    <p:sldId id="260" r:id="rId8"/>
    <p:sldId id="278" r:id="rId9"/>
    <p:sldId id="291" r:id="rId10"/>
    <p:sldId id="276" r:id="rId11"/>
    <p:sldId id="263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90" r:id="rId23"/>
    <p:sldId id="275" r:id="rId24"/>
    <p:sldId id="274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7510"/>
    <a:srgbClr val="00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36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C7D490-4A63-4461-A338-C08FA8C114FC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0A79D4-6C0D-4B2F-915C-0F32C9B13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0A79D4-6C0D-4B2F-915C-0F32C9B1376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58462-BBFF-4AFB-9902-C3D0006FC518}" type="datetime1">
              <a:rPr lang="en-US" smtClean="0"/>
              <a:pPr/>
              <a:t>11/14/2011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09966DF-E619-46B3-9700-BD8A9894B0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5238E-12E5-4CE1-9B65-ECC4C22D20A6}" type="datetime1">
              <a:rPr lang="en-US" smtClean="0"/>
              <a:pPr/>
              <a:t>11/14/2011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966DF-E619-46B3-9700-BD8A9894B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C84C-4606-4ED4-B07E-8EDFF12FF27B}" type="datetime1">
              <a:rPr lang="en-US" smtClean="0"/>
              <a:pPr/>
              <a:t>11/14/2011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966DF-E619-46B3-9700-BD8A9894B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F766-CA0D-425F-8421-4FD95B641FCC}" type="datetime1">
              <a:rPr lang="en-US" smtClean="0"/>
              <a:pPr/>
              <a:t>11/14/2011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966DF-E619-46B3-9700-BD8A9894B0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advClick="0"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6C1B0-1513-4097-95E9-BB77A908345D}" type="datetime1">
              <a:rPr lang="en-US" smtClean="0"/>
              <a:pPr/>
              <a:t>11/14/2011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09966DF-E619-46B3-9700-BD8A9894B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13DE8-6BE2-4CFE-BAFF-E5F78C9FE1C6}" type="datetime1">
              <a:rPr lang="en-US" smtClean="0"/>
              <a:pPr/>
              <a:t>11/14/2011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966DF-E619-46B3-9700-BD8A9894B0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advClick="0"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E1C4-2BDC-4F6D-B547-1EC4DFFD1109}" type="datetime1">
              <a:rPr lang="en-US" smtClean="0"/>
              <a:pPr/>
              <a:t>11/14/2011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966DF-E619-46B3-9700-BD8A9894B0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advClick="0"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568DD-2D1D-498C-8CB2-65B70443C323}" type="datetime1">
              <a:rPr lang="en-US" smtClean="0"/>
              <a:pPr/>
              <a:t>11/14/2011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966DF-E619-46B3-9700-BD8A9894B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C4E84-0E4F-4CE3-A5B2-929709C2F7EF}" type="datetime1">
              <a:rPr lang="en-US" smtClean="0"/>
              <a:pPr/>
              <a:t>11/14/2011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966DF-E619-46B3-9700-BD8A9894B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92A8-6425-4BEC-92F3-2B19400E4C0E}" type="datetime1">
              <a:rPr lang="en-US" smtClean="0"/>
              <a:pPr/>
              <a:t>11/14/2011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966DF-E619-46B3-9700-BD8A9894B0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advClick="0"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744CA-6100-4854-ABCD-1AED8B59AD5A}" type="datetime1">
              <a:rPr lang="en-US" smtClean="0"/>
              <a:pPr/>
              <a:t>11/14/2011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09966DF-E619-46B3-9700-BD8A9894B0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ransition advClick="0"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ABD8A5F-F352-436A-BB22-ACF21F69C68C}" type="datetime1">
              <a:rPr lang="en-US" smtClean="0"/>
              <a:pPr/>
              <a:t>11/14/2011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09966DF-E619-46B3-9700-BD8A9894B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advClick="0">
    <p:randomBar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bismillah_wallpapers_42_20091201_2071949268 cop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966DF-E619-46B3-9700-BD8A9894B08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 advClick="0">
    <p:randomBa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44562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Single toggle Blake type </a:t>
            </a:r>
            <a:endParaRPr lang="en-US" sz="4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966DF-E619-46B3-9700-BD8A9894B08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endParaRPr lang="en-US" dirty="0" smtClean="0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1600200"/>
            <a:ext cx="4716814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>
    <p:randomBa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/>
              <a:t>Comparison B/t </a:t>
            </a:r>
            <a:br>
              <a:rPr lang="en-US" sz="3600" dirty="0" smtClean="0"/>
            </a:br>
            <a:r>
              <a:rPr lang="en-US" sz="3600" dirty="0" smtClean="0"/>
              <a:t>Double Toggle &amp; Single Toggle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Parameters</a:t>
            </a:r>
          </a:p>
          <a:p>
            <a:pPr lvl="1"/>
            <a:r>
              <a:rPr lang="en-US" dirty="0" smtClean="0"/>
              <a:t>Type of motion</a:t>
            </a:r>
          </a:p>
          <a:p>
            <a:pPr lvl="1"/>
            <a:r>
              <a:rPr lang="en-US" dirty="0" smtClean="0"/>
              <a:t>Capacity</a:t>
            </a:r>
          </a:p>
          <a:p>
            <a:pPr lvl="1"/>
            <a:r>
              <a:rPr lang="en-US" dirty="0" smtClean="0"/>
              <a:t>Wear</a:t>
            </a:r>
          </a:p>
          <a:p>
            <a:pPr lvl="1"/>
            <a:r>
              <a:rPr lang="en-US" dirty="0" smtClean="0"/>
              <a:t>Maintenance cost</a:t>
            </a:r>
          </a:p>
          <a:p>
            <a:pPr lvl="1"/>
            <a:r>
              <a:rPr lang="en-US" dirty="0" smtClean="0"/>
              <a:t>Capital cost</a:t>
            </a:r>
          </a:p>
          <a:p>
            <a:pPr lvl="1"/>
            <a:r>
              <a:rPr lang="en-US" dirty="0" smtClean="0"/>
              <a:t>Nature of material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966DF-E619-46B3-9700-BD8A9894B08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 advClick="0">
    <p:randomBa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Jaw Crusher Construction </a:t>
            </a:r>
            <a:endParaRPr lang="en-US" sz="4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966DF-E619-46B3-9700-BD8A9894B08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" name="Picture 2" descr="http://www.zzywzg.com/en/UploadFiles/201142011212493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676400"/>
            <a:ext cx="6316344" cy="4480560"/>
          </a:xfrm>
          <a:prstGeom prst="rect">
            <a:avLst/>
          </a:prstGeom>
          <a:noFill/>
        </p:spPr>
      </p:pic>
    </p:spTree>
  </p:cSld>
  <p:clrMapOvr>
    <a:masterClrMapping/>
  </p:clrMapOvr>
  <p:transition advClick="0">
    <p:randomBa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Free crushing &amp; choked crushing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966DF-E619-46B3-9700-BD8A9894B08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 advClick="0">
    <p:randomBa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62"/>
          </a:xfrm>
        </p:spPr>
        <p:txBody>
          <a:bodyPr/>
          <a:lstStyle/>
          <a:p>
            <a:pPr algn="ctr"/>
            <a:r>
              <a:rPr lang="en-US" dirty="0" smtClean="0"/>
              <a:t>Characteristics of Jaw Crusher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966DF-E619-46B3-9700-BD8A9894B08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Speed</a:t>
            </a:r>
          </a:p>
          <a:p>
            <a:r>
              <a:rPr lang="en-US" dirty="0" smtClean="0"/>
              <a:t>Throw</a:t>
            </a:r>
          </a:p>
          <a:p>
            <a:r>
              <a:rPr lang="en-US" dirty="0" smtClean="0"/>
              <a:t>Set</a:t>
            </a:r>
          </a:p>
          <a:p>
            <a:r>
              <a:rPr lang="en-US" dirty="0" smtClean="0"/>
              <a:t>Safety Spring</a:t>
            </a:r>
          </a:p>
          <a:p>
            <a:r>
              <a:rPr lang="en-US" dirty="0" smtClean="0"/>
              <a:t>Capacity</a:t>
            </a:r>
          </a:p>
          <a:p>
            <a:r>
              <a:rPr lang="en-US" dirty="0" smtClean="0"/>
              <a:t>Energy requirements</a:t>
            </a:r>
          </a:p>
          <a:p>
            <a:r>
              <a:rPr lang="en-US" dirty="0" smtClean="0"/>
              <a:t>Reduction ration</a:t>
            </a:r>
          </a:p>
        </p:txBody>
      </p:sp>
    </p:spTree>
  </p:cSld>
  <p:clrMapOvr>
    <a:masterClrMapping/>
  </p:clrMapOvr>
  <p:transition advClick="0">
    <p:randomBa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Drawbacks of Jaw Crusher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966DF-E619-46B3-9700-BD8A9894B081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83058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180 degree </a:t>
            </a:r>
            <a:r>
              <a:rPr lang="en-US" dirty="0" smtClean="0"/>
              <a:t>machine</a:t>
            </a:r>
          </a:p>
          <a:p>
            <a:r>
              <a:rPr lang="en-US" dirty="0" smtClean="0"/>
              <a:t>Not suitable for stick Material</a:t>
            </a:r>
          </a:p>
          <a:p>
            <a:r>
              <a:rPr lang="en-US" dirty="0" smtClean="0"/>
              <a:t>Lumps passes </a:t>
            </a:r>
            <a:r>
              <a:rPr lang="en-US" smtClean="0"/>
              <a:t>without crushing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 advClick="0">
    <p:randomBar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44562"/>
          </a:xfrm>
        </p:spPr>
        <p:txBody>
          <a:bodyPr/>
          <a:lstStyle/>
          <a:p>
            <a:pPr algn="ctr"/>
            <a:r>
              <a:rPr lang="en-US" dirty="0" smtClean="0"/>
              <a:t>Applications of Jaw Crusher	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966DF-E619-46B3-9700-BD8A9894B081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38200" y="1447800"/>
            <a:ext cx="7924800" cy="4876800"/>
          </a:xfrm>
        </p:spPr>
        <p:txBody>
          <a:bodyPr>
            <a:normAutofit/>
          </a:bodyPr>
          <a:lstStyle/>
          <a:p>
            <a:endParaRPr lang="en-US" dirty="0" smtClean="0"/>
          </a:p>
        </p:txBody>
      </p:sp>
    </p:spTree>
  </p:cSld>
  <p:clrMapOvr>
    <a:masterClrMapping/>
  </p:clrMapOvr>
  <p:transition advClick="0">
    <p:randomBar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Crushing </a:t>
            </a:r>
            <a:endParaRPr lang="en-US" sz="6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966DF-E619-46B3-9700-BD8A9894B081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/>
              <a:t>Exp # 2.</a:t>
            </a:r>
          </a:p>
          <a:p>
            <a:pPr>
              <a:buNone/>
            </a:pPr>
            <a:r>
              <a:rPr lang="en-US" sz="3600" dirty="0" smtClean="0">
                <a:solidFill>
                  <a:srgbClr val="C07510"/>
                </a:solidFill>
              </a:rPr>
              <a:t>Machine Study of Laboratory</a:t>
            </a:r>
          </a:p>
          <a:p>
            <a:pPr>
              <a:buNone/>
            </a:pPr>
            <a:r>
              <a:rPr lang="en-US" sz="3600" dirty="0" smtClean="0">
                <a:solidFill>
                  <a:srgbClr val="C07510"/>
                </a:solidFill>
              </a:rPr>
              <a:t>Roll Crusher &amp; to perform a</a:t>
            </a:r>
          </a:p>
          <a:p>
            <a:pPr>
              <a:buNone/>
            </a:pPr>
            <a:r>
              <a:rPr lang="en-US" sz="3600" dirty="0" smtClean="0">
                <a:solidFill>
                  <a:srgbClr val="C07510"/>
                </a:solidFill>
              </a:rPr>
              <a:t>crushing test on it.</a:t>
            </a:r>
            <a:r>
              <a:rPr lang="en-US" sz="2000" dirty="0" smtClean="0">
                <a:solidFill>
                  <a:srgbClr val="C07510"/>
                </a:solidFill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  <p:transition advClick="0">
    <p:randomBar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792162"/>
          </a:xfrm>
        </p:spPr>
        <p:txBody>
          <a:bodyPr/>
          <a:lstStyle/>
          <a:p>
            <a:pPr algn="ctr"/>
            <a:r>
              <a:rPr lang="en-US" dirty="0" smtClean="0"/>
              <a:t>Introduction to Roll Crusher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966DF-E619-46B3-9700-BD8A9894B081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752600"/>
            <a:ext cx="7988966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>
    <p:randomBar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/>
          <a:lstStyle/>
          <a:p>
            <a:pPr algn="ctr"/>
            <a:r>
              <a:rPr lang="en-US" dirty="0" smtClean="0"/>
              <a:t>Types of Roll Crushers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966DF-E619-46B3-9700-BD8A9894B081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1143000"/>
            <a:ext cx="7772400" cy="4876800"/>
          </a:xfrm>
        </p:spPr>
        <p:txBody>
          <a:bodyPr/>
          <a:lstStyle/>
          <a:p>
            <a:r>
              <a:rPr lang="en-US" dirty="0" smtClean="0"/>
              <a:t>Single Roll type</a:t>
            </a:r>
          </a:p>
          <a:p>
            <a:r>
              <a:rPr lang="en-US" dirty="0" smtClean="0"/>
              <a:t>Double Roll type</a:t>
            </a:r>
          </a:p>
          <a:p>
            <a:r>
              <a:rPr lang="en-US" dirty="0" smtClean="0"/>
              <a:t>Three Roll Type </a:t>
            </a:r>
            <a:endParaRPr lang="en-US" dirty="0" smtClean="0"/>
          </a:p>
          <a:p>
            <a:r>
              <a:rPr lang="en-US" dirty="0" smtClean="0"/>
              <a:t>Four Roll Type</a:t>
            </a:r>
            <a:endParaRPr lang="en-US" dirty="0"/>
          </a:p>
        </p:txBody>
      </p:sp>
    </p:spTree>
  </p:cSld>
  <p:clrMapOvr>
    <a:masterClrMapping/>
  </p:clrMapOvr>
  <p:transition advClick="0">
    <p:randomBa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CRUSHING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7772400" cy="4419600"/>
          </a:xfrm>
        </p:spPr>
        <p:txBody>
          <a:bodyPr/>
          <a:lstStyle/>
          <a:p>
            <a:pPr>
              <a:buNone/>
            </a:pPr>
            <a:r>
              <a:rPr lang="en-US" sz="4800" b="1" i="1" dirty="0" smtClean="0"/>
              <a:t>Exp # 1: </a:t>
            </a:r>
          </a:p>
          <a:p>
            <a:pPr>
              <a:buNone/>
            </a:pPr>
            <a:r>
              <a:rPr lang="en-US" sz="3600" dirty="0" smtClean="0">
                <a:solidFill>
                  <a:srgbClr val="7030A0"/>
                </a:solidFill>
              </a:rPr>
              <a:t>Machine Study of Laboratory jaw</a:t>
            </a:r>
          </a:p>
          <a:p>
            <a:pPr>
              <a:buNone/>
            </a:pPr>
            <a:r>
              <a:rPr lang="en-US" sz="3600" dirty="0" smtClean="0">
                <a:solidFill>
                  <a:srgbClr val="7030A0"/>
                </a:solidFill>
              </a:rPr>
              <a:t>Crusher and to perform a crushing</a:t>
            </a:r>
          </a:p>
          <a:p>
            <a:pPr>
              <a:buNone/>
            </a:pPr>
            <a:r>
              <a:rPr lang="en-US" sz="3600" dirty="0" smtClean="0">
                <a:solidFill>
                  <a:srgbClr val="7030A0"/>
                </a:solidFill>
              </a:rPr>
              <a:t>test on the given sample.</a:t>
            </a:r>
            <a:endParaRPr lang="en-US" sz="3600" b="1" i="1" dirty="0" smtClean="0">
              <a:solidFill>
                <a:srgbClr val="7030A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966DF-E619-46B3-9700-BD8A9894B08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 advClick="0">
    <p:randomBa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1596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Parameters affecting performance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966DF-E619-46B3-9700-BD8A9894B081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990600"/>
            <a:ext cx="77724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Angle of nip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Size of roll</a:t>
            </a:r>
          </a:p>
          <a:p>
            <a:r>
              <a:rPr lang="en-US" dirty="0" smtClean="0"/>
              <a:t>Speed of roll</a:t>
            </a:r>
          </a:p>
          <a:p>
            <a:r>
              <a:rPr lang="en-US" dirty="0" smtClean="0"/>
              <a:t>Surface of rolls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1524000"/>
            <a:ext cx="50292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>
    <p:randomBar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62"/>
          </a:xfrm>
        </p:spPr>
        <p:txBody>
          <a:bodyPr/>
          <a:lstStyle/>
          <a:p>
            <a:pPr algn="ctr"/>
            <a:r>
              <a:rPr lang="en-US" dirty="0" smtClean="0"/>
              <a:t>Capacity &amp; Reduction Ratio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966DF-E619-46B3-9700-BD8A9894B081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ransition advClick="0">
    <p:randomBar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44562"/>
          </a:xfrm>
        </p:spPr>
        <p:txBody>
          <a:bodyPr/>
          <a:lstStyle/>
          <a:p>
            <a:pPr algn="ctr"/>
            <a:r>
              <a:rPr lang="en-US" dirty="0" smtClean="0"/>
              <a:t>Applications &amp; drawbacks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966DF-E619-46B3-9700-BD8A9894B081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1143000"/>
            <a:ext cx="7772400" cy="4876800"/>
          </a:xfrm>
        </p:spPr>
        <p:txBody>
          <a:bodyPr/>
          <a:lstStyle/>
          <a:p>
            <a:r>
              <a:rPr lang="en-US" dirty="0" smtClean="0"/>
              <a:t>Friable, sticky and soft material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advClick="0">
    <p:randomBar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3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5160865-colorful-question-marks-on-a-dark-backgroun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2438400"/>
            <a:ext cx="8763000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extrusionH="57150" prstMaterial="softEdge">
              <a:bevelT w="29210" h="16510" prst="relaxedInset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15000" b="1" dirty="0" smtClean="0">
                <a:ln>
                  <a:solidFill>
                    <a:schemeClr val="tx1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glow rad="101600">
                    <a:srgbClr val="FFFF00">
                      <a:alpha val="60000"/>
                    </a:srgbClr>
                  </a:glow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Questions</a:t>
            </a:r>
            <a:endParaRPr lang="en-US" sz="15000" b="1" dirty="0">
              <a:ln>
                <a:solidFill>
                  <a:schemeClr val="tx1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glow rad="101600">
                  <a:srgbClr val="FFFF00">
                    <a:alpha val="60000"/>
                  </a:srgbClr>
                </a:glow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966DF-E619-46B3-9700-BD8A9894B081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ransition advClick="0">
    <p:randomBar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mg_mwthanks02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44414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966DF-E619-46B3-9700-BD8A9894B081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ransition advClick="0"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CONTENTS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Introduction to Crushing</a:t>
            </a:r>
          </a:p>
          <a:p>
            <a:r>
              <a:rPr lang="en-US" sz="2800" dirty="0" smtClean="0"/>
              <a:t>Introduction to Jaw Crusher </a:t>
            </a:r>
          </a:p>
          <a:p>
            <a:r>
              <a:rPr lang="en-US" sz="2800" dirty="0" smtClean="0"/>
              <a:t>Types of Jaw Crusher </a:t>
            </a:r>
          </a:p>
          <a:p>
            <a:r>
              <a:rPr lang="en-US" sz="2800" dirty="0" smtClean="0"/>
              <a:t>Construction of Jaw crusher </a:t>
            </a:r>
          </a:p>
          <a:p>
            <a:r>
              <a:rPr lang="en-US" sz="2800" dirty="0" smtClean="0"/>
              <a:t>Free Crushing &amp; Choked Crushing </a:t>
            </a:r>
          </a:p>
          <a:p>
            <a:r>
              <a:rPr lang="en-US" sz="2800" dirty="0" smtClean="0"/>
              <a:t>Characteristics of Jaw Crusher</a:t>
            </a:r>
          </a:p>
          <a:p>
            <a:r>
              <a:rPr lang="en-US" sz="2800" dirty="0" smtClean="0"/>
              <a:t>Drawbacks of Jaw Crusher </a:t>
            </a:r>
          </a:p>
          <a:p>
            <a:r>
              <a:rPr lang="en-US" sz="2800" dirty="0" smtClean="0"/>
              <a:t>Application of Jaw Crusher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966DF-E619-46B3-9700-BD8A9894B08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 advClick="0">
    <p:randomBa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i="1" dirty="0" smtClean="0"/>
              <a:t>Introduction to Crushing 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966DF-E619-46B3-9700-BD8A9894B08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is crushing?</a:t>
            </a:r>
          </a:p>
          <a:p>
            <a:r>
              <a:rPr lang="en-US" dirty="0" smtClean="0"/>
              <a:t>Main objectives of crushing </a:t>
            </a:r>
          </a:p>
          <a:p>
            <a:r>
              <a:rPr lang="en-US" dirty="0" smtClean="0"/>
              <a:t>Types of Crushing </a:t>
            </a:r>
          </a:p>
          <a:p>
            <a:pPr lvl="1"/>
            <a:r>
              <a:rPr lang="en-US" dirty="0" smtClean="0"/>
              <a:t>Primary Crushing</a:t>
            </a:r>
          </a:p>
          <a:p>
            <a:pPr lvl="1"/>
            <a:r>
              <a:rPr lang="en-US" dirty="0" smtClean="0"/>
              <a:t>Secondary Crushing </a:t>
            </a:r>
          </a:p>
          <a:p>
            <a:pPr lvl="1"/>
            <a:r>
              <a:rPr lang="en-US" dirty="0" smtClean="0"/>
              <a:t>Tertiary Crushing 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 advClick="0">
    <p:randomBa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Objectives of Crushing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966DF-E619-46B3-9700-BD8A9894B08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Handling</a:t>
            </a:r>
          </a:p>
          <a:p>
            <a:r>
              <a:rPr lang="en-US" dirty="0" smtClean="0"/>
              <a:t>Preparing feed size for various machines</a:t>
            </a:r>
          </a:p>
          <a:p>
            <a:r>
              <a:rPr lang="en-US" dirty="0" smtClean="0"/>
              <a:t>Liberation</a:t>
            </a:r>
          </a:p>
          <a:p>
            <a:r>
              <a:rPr lang="en-US" dirty="0" smtClean="0"/>
              <a:t>Size Requirements of finished product</a:t>
            </a:r>
            <a:endParaRPr lang="en-US" dirty="0"/>
          </a:p>
        </p:txBody>
      </p:sp>
    </p:spTree>
  </p:cSld>
  <p:clrMapOvr>
    <a:masterClrMapping/>
  </p:clrMapOvr>
  <p:transition advClick="0">
    <p:randomBa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Introduction to Jaw Crusher </a:t>
            </a:r>
            <a:endParaRPr lang="en-US" sz="4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966DF-E619-46B3-9700-BD8A9894B08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is a Jaw Crusher?</a:t>
            </a:r>
          </a:p>
          <a:p>
            <a:endParaRPr lang="en-US" dirty="0"/>
          </a:p>
        </p:txBody>
      </p:sp>
      <p:pic>
        <p:nvPicPr>
          <p:cNvPr id="22532" name="Picture 4" descr="http://www.machsources.com/productimages/18313/aggregate-plant-jaw-crush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1981200"/>
            <a:ext cx="4572000" cy="4572000"/>
          </a:xfrm>
          <a:prstGeom prst="rect">
            <a:avLst/>
          </a:prstGeom>
          <a:noFill/>
        </p:spPr>
      </p:pic>
    </p:spTree>
  </p:cSld>
  <p:clrMapOvr>
    <a:masterClrMapping/>
  </p:clrMapOvr>
  <p:transition advClick="0">
    <p:randomBa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62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Types of Jaw Crusher </a:t>
            </a:r>
            <a:endParaRPr lang="en-US" sz="28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1219200"/>
            <a:ext cx="7772400" cy="4800600"/>
          </a:xfrm>
        </p:spPr>
        <p:txBody>
          <a:bodyPr/>
          <a:lstStyle/>
          <a:p>
            <a:r>
              <a:rPr lang="en-US" dirty="0" smtClean="0"/>
              <a:t>Main types</a:t>
            </a:r>
          </a:p>
          <a:p>
            <a:pPr lvl="1"/>
            <a:r>
              <a:rPr lang="en-US" dirty="0" smtClean="0"/>
              <a:t>Blake type</a:t>
            </a:r>
          </a:p>
          <a:p>
            <a:pPr lvl="2"/>
            <a:r>
              <a:rPr lang="en-US" dirty="0" smtClean="0"/>
              <a:t>Double toggle Blake type</a:t>
            </a:r>
          </a:p>
          <a:p>
            <a:pPr lvl="2"/>
            <a:r>
              <a:rPr lang="en-US" dirty="0" smtClean="0"/>
              <a:t>Single toggle Blake type</a:t>
            </a:r>
          </a:p>
          <a:p>
            <a:pPr lvl="1"/>
            <a:r>
              <a:rPr lang="en-US" dirty="0" smtClean="0"/>
              <a:t>Dodge type</a:t>
            </a:r>
          </a:p>
          <a:p>
            <a:pPr lvl="1"/>
            <a:r>
              <a:rPr lang="en-US" dirty="0" smtClean="0"/>
              <a:t>Universal type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966DF-E619-46B3-9700-BD8A9894B081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3733800"/>
            <a:ext cx="5463004" cy="256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>
    <p:randomBa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Double toggle Blake type</a:t>
            </a:r>
            <a:endParaRPr lang="en-US" sz="4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966DF-E619-46B3-9700-BD8A9894B08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b="1" dirty="0" smtClean="0"/>
          </a:p>
          <a:p>
            <a:pPr>
              <a:buNone/>
            </a:pPr>
            <a:endParaRPr lang="en-US" b="1" dirty="0" smtClean="0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752600"/>
            <a:ext cx="5335267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>
    <p:randomBa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966DF-E619-46B3-9700-BD8A9894B081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609600"/>
            <a:ext cx="7165389" cy="5303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>
    <p:randomBar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754</TotalTime>
  <Words>282</Words>
  <Application>Microsoft Office PowerPoint</Application>
  <PresentationFormat>On-screen Show (4:3)</PresentationFormat>
  <Paragraphs>139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Equity</vt:lpstr>
      <vt:lpstr>Slide 1</vt:lpstr>
      <vt:lpstr>CRUSHING </vt:lpstr>
      <vt:lpstr>CONTENTS</vt:lpstr>
      <vt:lpstr>Introduction to Crushing </vt:lpstr>
      <vt:lpstr>Objectives of Crushing </vt:lpstr>
      <vt:lpstr>Introduction to Jaw Crusher </vt:lpstr>
      <vt:lpstr>Types of Jaw Crusher </vt:lpstr>
      <vt:lpstr>Double toggle Blake type</vt:lpstr>
      <vt:lpstr>Slide 9</vt:lpstr>
      <vt:lpstr>Single toggle Blake type </vt:lpstr>
      <vt:lpstr>Comparison B/t  Double Toggle &amp; Single Toggle</vt:lpstr>
      <vt:lpstr>Jaw Crusher Construction </vt:lpstr>
      <vt:lpstr>Free crushing &amp; choked crushing</vt:lpstr>
      <vt:lpstr>Characteristics of Jaw Crusher </vt:lpstr>
      <vt:lpstr>Drawbacks of Jaw Crusher</vt:lpstr>
      <vt:lpstr>Applications of Jaw Crusher </vt:lpstr>
      <vt:lpstr>Crushing </vt:lpstr>
      <vt:lpstr>Introduction to Roll Crusher</vt:lpstr>
      <vt:lpstr>Types of Roll Crushers</vt:lpstr>
      <vt:lpstr>Parameters affecting performance</vt:lpstr>
      <vt:lpstr>Capacity &amp; Reduction Ratio</vt:lpstr>
      <vt:lpstr>Applications &amp; drawbacks</vt:lpstr>
      <vt:lpstr>Slide 23</vt:lpstr>
      <vt:lpstr>Slide 24</vt:lpstr>
    </vt:vector>
  </TitlesOfParts>
  <Company>SITARA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SITARA</dc:creator>
  <cp:lastModifiedBy>Shahzad</cp:lastModifiedBy>
  <cp:revision>132</cp:revision>
  <dcterms:created xsi:type="dcterms:W3CDTF">2011-05-29T07:46:32Z</dcterms:created>
  <dcterms:modified xsi:type="dcterms:W3CDTF">2011-11-14T17:11:28Z</dcterms:modified>
</cp:coreProperties>
</file>